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2" r:id="rId3"/>
    <p:sldId id="258" r:id="rId4"/>
    <p:sldId id="257" r:id="rId5"/>
    <p:sldId id="275" r:id="rId6"/>
    <p:sldId id="261" r:id="rId7"/>
    <p:sldId id="276" r:id="rId8"/>
    <p:sldId id="277" r:id="rId9"/>
    <p:sldId id="278" r:id="rId10"/>
    <p:sldId id="279" r:id="rId11"/>
    <p:sldId id="280" r:id="rId12"/>
    <p:sldId id="282" r:id="rId13"/>
    <p:sldId id="284" r:id="rId14"/>
    <p:sldId id="285" r:id="rId15"/>
    <p:sldId id="286" r:id="rId16"/>
    <p:sldId id="281" r:id="rId17"/>
    <p:sldId id="283" r:id="rId18"/>
    <p:sldId id="287" r:id="rId19"/>
    <p:sldId id="288" r:id="rId20"/>
    <p:sldId id="266" r:id="rId21"/>
    <p:sldId id="293" r:id="rId22"/>
    <p:sldId id="267" r:id="rId23"/>
    <p:sldId id="269" r:id="rId24"/>
    <p:sldId id="290" r:id="rId25"/>
    <p:sldId id="291" r:id="rId26"/>
    <p:sldId id="294" r:id="rId27"/>
    <p:sldId id="268" r:id="rId28"/>
    <p:sldId id="289" r:id="rId29"/>
    <p:sldId id="295" r:id="rId30"/>
    <p:sldId id="296" r:id="rId31"/>
    <p:sldId id="298" r:id="rId32"/>
    <p:sldId id="274" r:id="rId33"/>
    <p:sldId id="27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4660"/>
  </p:normalViewPr>
  <p:slideViewPr>
    <p:cSldViewPr>
      <p:cViewPr varScale="1">
        <p:scale>
          <a:sx n="69" d="100"/>
          <a:sy n="69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26642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Православная </a:t>
            </a:r>
            <a:r>
              <a:rPr lang="ru-RU" dirty="0" smtClean="0"/>
              <a:t>добровольческая школа «</a:t>
            </a:r>
            <a:r>
              <a:rPr lang="ru-RU" dirty="0" smtClean="0"/>
              <a:t>Дельфин»</a:t>
            </a:r>
            <a:br>
              <a:rPr lang="ru-RU" dirty="0" smtClean="0"/>
            </a:br>
            <a:r>
              <a:rPr lang="ru-RU" dirty="0" smtClean="0"/>
              <a:t>руководитель проекта протоиерей Роман </a:t>
            </a:r>
            <a:r>
              <a:rPr lang="ru-RU" dirty="0" err="1" smtClean="0"/>
              <a:t>Амплеев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545" y="4437112"/>
            <a:ext cx="2338322" cy="206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8523~1\AppData\Local\Temp\Rar$DIa0.504\pravkonkurs-ro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696680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13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В </a:t>
            </a:r>
            <a:r>
              <a:rPr lang="ru-RU" sz="1800" dirty="0"/>
              <a:t>формировании активной, православной, жизненной позиции молодого человека, понимания личной значимости в общественной жизни </a:t>
            </a:r>
            <a:r>
              <a:rPr lang="ru-RU" sz="1800" dirty="0" smtClean="0"/>
              <a:t>города, области страны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6787"/>
            <a:ext cx="7848872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87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В организации практической добровольческой помощи маломобильным детям </a:t>
            </a:r>
            <a:r>
              <a:rPr lang="ru-RU" sz="1800" dirty="0" smtClean="0"/>
              <a:t>– инвалидам и людям с ОВЗ </a:t>
            </a: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915151" cy="3168352"/>
          </a:xfrm>
        </p:spPr>
      </p:pic>
      <p:pic>
        <p:nvPicPr>
          <p:cNvPr id="5122" name="Picture 2" descr="C:\Users\Александр\Desktop\фото новости\май\квест дети инвалиды\DSC07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898373" cy="29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129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6" y="1826823"/>
            <a:ext cx="3733913" cy="280043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/>
              <a:t>	</a:t>
            </a:r>
            <a:r>
              <a:rPr lang="ru-RU" sz="3100" dirty="0"/>
              <a:t>В организации общения детей – инвалидов с добровольцами школы, создании позитивной, доброжелательной среды</a:t>
            </a:r>
          </a:p>
        </p:txBody>
      </p:sp>
      <p:pic>
        <p:nvPicPr>
          <p:cNvPr id="6147" name="Picture 3" descr="C:\Users\Александр\Desktop\фото новости\июнь\июль\срц\DSC08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3168350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лександр\Desktop\фото новости\июнь\июль\срц\DSC084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21088"/>
            <a:ext cx="3245489" cy="24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лександр\Desktop\фото новости\июнь\июль\срц\DSC084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492" y="1796366"/>
            <a:ext cx="3168350" cy="242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01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3744416" cy="28083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Организации совместных праздников, круглых столов, обучающих тренингов и семинаров, просветительских мероприятий выездных лагерей, экскурсий, паломнических поездок.</a:t>
            </a:r>
          </a:p>
        </p:txBody>
      </p:sp>
      <p:pic>
        <p:nvPicPr>
          <p:cNvPr id="7170" name="Picture 2" descr="C:\Users\Александр\Desktop\фото новости\июнь\июль\паломническая поездка\DSC08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90014"/>
            <a:ext cx="4668606" cy="35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лександр\Desktop\фото новости\июнь\июль\паломническая поездка\DSC08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03337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04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48880"/>
            <a:ext cx="6264696" cy="367240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Привлечение в качестве слушателей школы, детей – инвалидов, подростков находящихся на домашнем обучении и их социализация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425740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4"/>
            <a:ext cx="6984776" cy="392129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/>
              <a:t> </a:t>
            </a:r>
            <a:r>
              <a:rPr lang="ru-RU" sz="2000" dirty="0" err="1"/>
              <a:t>Благополучатели</a:t>
            </a:r>
            <a:r>
              <a:rPr lang="ru-RU" sz="2000" dirty="0"/>
              <a:t> </a:t>
            </a:r>
            <a:r>
              <a:rPr lang="ru-RU" sz="2000" dirty="0" smtClean="0"/>
              <a:t> проекта:     Дети </a:t>
            </a:r>
            <a:r>
              <a:rPr lang="ru-RU" sz="2000" dirty="0"/>
              <a:t>- инвалиды 20 человек ( Обучение, социализация, неформальное общение со сверстниками, участие в городских и региональных мероприятиях конкурсах, акциях, участие в коллективных творческих делах, развитие чувства собственной значимости, ценности и соучастия в общественной жизни города</a:t>
            </a:r>
          </a:p>
        </p:txBody>
      </p:sp>
    </p:spTree>
    <p:extLst>
      <p:ext uri="{BB962C8B-B14F-4D97-AF65-F5344CB8AC3E}">
        <p14:creationId xmlns:p14="http://schemas.microsoft.com/office/powerpoint/2010/main" val="3996979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32856"/>
            <a:ext cx="6120680" cy="399330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Появление в городе постоянно действующих добровольческих групп для оказания комплексной, адресной помощи детям – </a:t>
            </a:r>
            <a:r>
              <a:rPr lang="ru-RU" sz="2400" dirty="0" smtClean="0"/>
              <a:t>инвалидам и другим  нуждающимся категориям граждан.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7388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4864"/>
            <a:ext cx="5832648" cy="392129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Проект "Православная добровольческая школа "Дельфин", </a:t>
            </a:r>
            <a:r>
              <a:rPr lang="ru-RU" sz="2400" dirty="0" smtClean="0"/>
              <a:t>реализуется через </a:t>
            </a:r>
            <a:r>
              <a:rPr lang="ru-RU" sz="2400" dirty="0"/>
              <a:t>организацию еженедельных, совместных занятий детей –инвалидов и добровольцев (всего за курс 72 часа</a:t>
            </a:r>
            <a:r>
              <a:rPr lang="ru-RU" sz="2400" dirty="0" smtClean="0"/>
              <a:t>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14742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772817"/>
            <a:ext cx="3384376" cy="253828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	Студенты и молодежь, </a:t>
            </a:r>
            <a:r>
              <a:rPr lang="ru-RU" sz="2400" dirty="0" smtClean="0"/>
              <a:t>приобрели </a:t>
            </a:r>
            <a:r>
              <a:rPr lang="ru-RU" sz="2400" dirty="0"/>
              <a:t>опыт социального служения через реализацию проекта, используют полученные теоретические знания профильных социальных и смежных профессий и в добровольческой </a:t>
            </a:r>
            <a:r>
              <a:rPr lang="ru-RU" sz="2400" dirty="0" smtClean="0"/>
              <a:t>деятельности</a:t>
            </a:r>
            <a:endParaRPr lang="ru-RU" sz="2400" dirty="0"/>
          </a:p>
        </p:txBody>
      </p:sp>
      <p:pic>
        <p:nvPicPr>
          <p:cNvPr id="8194" name="Picture 2" descr="C:\Users\Александр\Desktop\фото новости\июнь\июль\DSC07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88840"/>
            <a:ext cx="3900521" cy="292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Александр\Desktop\фото новости\июнь\июль\спасатели конкурс\DSC08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531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Совместная благотворительная акция "От сердца к сердцу". Проведение добровольцами и детьми – инвалидами, подготовка и организация ,а так же участие в ней приведет к пониманию, что помощь и дела милосердия, могут приносить радость как благо получателю так и тому кто делает добро.</a:t>
            </a:r>
          </a:p>
        </p:txBody>
      </p:sp>
      <p:pic>
        <p:nvPicPr>
          <p:cNvPr id="9218" name="Picture 2" descr="C:\Users\Александр\Desktop\фото новости\август\гум склад\09d9faa8-2b4d-4a76-8644-1362b445594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456913" cy="25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лександр\Desktop\фото новости\август\гум склад\DSC08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22288"/>
            <a:ext cx="3516478" cy="26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лександр\Desktop\фото новости\август\гум склад\33fd26a8-567e-41b2-97a3-b9989ad8f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2706638" cy="360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557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 реализован при гранатовой поддержке </a:t>
            </a:r>
            <a:endParaRPr lang="ru-RU" dirty="0"/>
          </a:p>
        </p:txBody>
      </p:sp>
      <p:pic>
        <p:nvPicPr>
          <p:cNvPr id="2050" name="Picture 2" descr="C:\Users\8523~1\AppData\Local\Temp\Rar$DIa0.693\Logo_text_rastr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806489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184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документы инна\картинки добровольцы\471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71500"/>
            <a:ext cx="86010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75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 Встречи с ветеранами из Новошахтинского дома  престарелых стали праздником  </a:t>
            </a:r>
            <a:r>
              <a:rPr lang="ru-RU" sz="2800" dirty="0" err="1" smtClean="0"/>
              <a:t>длявсех</a:t>
            </a:r>
            <a:r>
              <a:rPr lang="ru-RU" sz="2800" dirty="0" smtClean="0"/>
              <a:t> участников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52" y="2674938"/>
            <a:ext cx="4601633" cy="3451225"/>
          </a:xfrm>
        </p:spPr>
      </p:pic>
    </p:spTree>
    <p:extLst>
      <p:ext uri="{BB962C8B-B14F-4D97-AF65-F5344CB8AC3E}">
        <p14:creationId xmlns:p14="http://schemas.microsoft.com/office/powerpoint/2010/main" val="2367294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ександр\Desktop\фото новости\август\дом престарелых\DSC08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477643" cy="335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лександр\Desktop\фото новости\август\дом престарелых\DSC08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4380574" cy="328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257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документы инна\картинки добровольцы\DSC04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47002"/>
            <a:ext cx="3652664" cy="27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Александр\Desktop\фото новости\апрель\бадобрик\DSC07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960440" cy="29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Александр\Desktop\фото новости\апрель\бадобрик\DSC07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3266252" cy="245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Александр\Desktop\фото новости\апрель\бадобрик\WP_20180426_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6672"/>
            <a:ext cx="1582558" cy="281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172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69" y="1916113"/>
            <a:ext cx="5613400" cy="421005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Совместная поездка на  Всероссийскую детскую ярмарку ремесел организованную РРДМОО «Содружество детей и молодежи Дона»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13046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CIM\101MSDCF\DSC09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4674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757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О</a:t>
            </a:r>
            <a:r>
              <a:rPr lang="ru-RU" dirty="0" smtClean="0"/>
              <a:t>рганизация игровых площадок «Веселись с нами»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52" y="2674938"/>
            <a:ext cx="4601633" cy="3451225"/>
          </a:xfrm>
        </p:spPr>
      </p:pic>
    </p:spTree>
    <p:extLst>
      <p:ext uri="{BB962C8B-B14F-4D97-AF65-F5344CB8AC3E}">
        <p14:creationId xmlns:p14="http://schemas.microsoft.com/office/powerpoint/2010/main" val="802857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документы инна\картинки добровольцы\bolnichnye-kloun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7" y="908720"/>
            <a:ext cx="388843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Александр\Desktop\фото новости\июнь\июль\день любви в городе Новошахтинске\DSC08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4"/>
            <a:ext cx="4057089" cy="304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08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64208"/>
            <a:ext cx="4054475" cy="304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389992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998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Выпуск первой добровольческой группы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52" y="2674938"/>
            <a:ext cx="4601633" cy="3451225"/>
          </a:xfrm>
        </p:spPr>
      </p:pic>
    </p:spTree>
    <p:extLst>
      <p:ext uri="{BB962C8B-B14F-4D97-AF65-F5344CB8AC3E}">
        <p14:creationId xmlns:p14="http://schemas.microsoft.com/office/powerpoint/2010/main" val="3049447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88840"/>
            <a:ext cx="7408333" cy="439248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— воспитание  поколения тех, кто способен помочь и понять, что важны не слова жалости, а отношения на равных и реальная помощь, основанная на уважении к человеку. Раскрытие основных православных ценностей через дела  милосердия.</a:t>
            </a:r>
          </a:p>
          <a:p>
            <a:r>
              <a:rPr lang="ru-RU" dirty="0"/>
              <a:t>      Таким образом, главной стратегической целью развития  православной добровольческой школы  «Дельфин»,  является объединение усилий  молодежи  и общественности,  в решении проблем </a:t>
            </a:r>
            <a:r>
              <a:rPr lang="ru-RU" dirty="0" err="1"/>
              <a:t>гуманизации</a:t>
            </a:r>
            <a:r>
              <a:rPr lang="ru-RU" dirty="0"/>
              <a:t>   социальной среды  города и оказания всесторонней  помощи и поддержки социально незащищенных групп населения. А так – же распространение  идей православия в молодежной среде,   города и </a:t>
            </a:r>
            <a:r>
              <a:rPr lang="ru-RU" dirty="0" err="1"/>
              <a:t>воцерковления</a:t>
            </a:r>
            <a:r>
              <a:rPr lang="ru-RU" dirty="0"/>
              <a:t>  молодых людей, через участие в православных социальных мероприятиях,  гуманитарных акциях, форумах.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/>
                <a:ea typeface="Times New Roman"/>
              </a:rPr>
              <a:t>Миссия проекта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175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5003">
            <a:off x="498192" y="2177167"/>
            <a:ext cx="3072341" cy="2304256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Продукты проекта</a:t>
            </a:r>
            <a:endParaRPr lang="ru-RU" dirty="0"/>
          </a:p>
        </p:txBody>
      </p:sp>
      <p:pic>
        <p:nvPicPr>
          <p:cNvPr id="4099" name="Picture 3" descr="E:\DCIM\101MSDCF\DSC09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98895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CIM\101MSDCF\DSC09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11" y="3489105"/>
            <a:ext cx="3888520" cy="29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3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77" y="2060575"/>
            <a:ext cx="5420784" cy="40655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Участие в фестивале православной молодежи «Свежий ветер»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493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:\документы инна\картинки добровольцы\blagotvoriteln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8208912" cy="471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217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документы инна\картинки добровольцы\239575.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858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844824"/>
            <a:ext cx="7408333" cy="4680520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•	</a:t>
            </a:r>
            <a:r>
              <a:rPr lang="ru-RU" sz="2500" dirty="0"/>
              <a:t>В формировании активной, православной, жизненной позиции молодого человека,  понимания личной значимости в  общественной жизни города  Новошахтинска, Ростовской области и России  в целом; </a:t>
            </a:r>
          </a:p>
          <a:p>
            <a:r>
              <a:rPr lang="ru-RU" sz="2500" dirty="0"/>
              <a:t>•	Обучение практическим навыкам работы с   нуждающимися в помощи категориям граждан: инвалидам по слуху, зрению, опорно -двигательному аппарату, психическим заболеваниям,  детям–инвалидам пожилым людям, людям с ОВЗ и попавшим в трудную жизненную ситуацию и </a:t>
            </a:r>
            <a:r>
              <a:rPr lang="ru-RU" sz="2500" dirty="0" err="1"/>
              <a:t>др</a:t>
            </a:r>
            <a:r>
              <a:rPr lang="ru-RU" sz="2500" dirty="0"/>
              <a:t>;</a:t>
            </a:r>
          </a:p>
          <a:p>
            <a:r>
              <a:rPr lang="ru-RU" sz="2500" dirty="0"/>
              <a:t>•	В формировании  духовно – нравственной личности через изучение основ православия и мировой  культуры;</a:t>
            </a:r>
          </a:p>
          <a:p>
            <a:r>
              <a:rPr lang="ru-RU" sz="2500" dirty="0"/>
              <a:t>•	Профессиональной ориентации  молодежи, направленности на социальное  служение;</a:t>
            </a:r>
          </a:p>
          <a:p>
            <a:r>
              <a:rPr lang="ru-RU" sz="2500" dirty="0"/>
              <a:t>•	Организация практической добровольческой помощи нуждающимся категориям граждан;</a:t>
            </a:r>
          </a:p>
          <a:p>
            <a:r>
              <a:rPr lang="ru-RU" sz="2500" dirty="0"/>
              <a:t>•	Организация общения детей – инвалидов с добровольцами школы, создание позитивной, доброжелательной  инклюзивной среды;</a:t>
            </a:r>
          </a:p>
          <a:p>
            <a:r>
              <a:rPr lang="ru-RU" sz="2500" dirty="0"/>
              <a:t>•	Выработку позитивного отношения добровольца  к себе и окружающим; </a:t>
            </a:r>
          </a:p>
          <a:p>
            <a:r>
              <a:rPr lang="ru-RU" sz="2500" dirty="0"/>
              <a:t>•	Развитие коммуникативности  и инициативы среди молодежи;</a:t>
            </a:r>
          </a:p>
          <a:p>
            <a:r>
              <a:rPr lang="ru-RU" sz="2500" dirty="0"/>
              <a:t>•	Ориентация добровольцев школы на семейные ценности, и здоровый образ жизни; </a:t>
            </a:r>
          </a:p>
          <a:p>
            <a:r>
              <a:rPr lang="ru-RU" sz="2500" dirty="0"/>
              <a:t>•	 Социализация   и адаптация  молодого человека, и ребенка - инвалида  в современное общество;</a:t>
            </a:r>
          </a:p>
          <a:p>
            <a:r>
              <a:rPr lang="ru-RU" sz="2500" dirty="0"/>
              <a:t>•	 Развитие лидерских качеств личности и организаторских способностей;</a:t>
            </a:r>
          </a:p>
          <a:p>
            <a:r>
              <a:rPr lang="ru-RU" sz="2500" dirty="0"/>
              <a:t>•	Создание условий для  воспитания   патриотизма,  милосердия, добросердечия, желания  оказать помощь;   </a:t>
            </a:r>
          </a:p>
          <a:p>
            <a:r>
              <a:rPr lang="ru-RU" sz="2500" dirty="0"/>
              <a:t>•	Организацию совместных праздников, круглых столов, обучающих тренингов и семинаров, просветительских  мероприятий  выездных лагерей, экскурсий, паломнических поездок.</a:t>
            </a:r>
          </a:p>
          <a:p>
            <a:r>
              <a:rPr lang="ru-RU" sz="2500" dirty="0"/>
              <a:t>•	Снятие социальной напряженности в молодежной среде. </a:t>
            </a:r>
          </a:p>
          <a:p>
            <a:endParaRPr lang="ru-RU" sz="2500" dirty="0"/>
          </a:p>
          <a:p>
            <a:endParaRPr lang="ru-RU" sz="25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Times New Roman"/>
              </a:rPr>
              <a:t> Проект  разработан </a:t>
            </a:r>
            <a:r>
              <a:rPr lang="ru-RU" dirty="0" smtClean="0">
                <a:latin typeface="Times New Roman"/>
                <a:ea typeface="Times New Roman"/>
              </a:rPr>
              <a:t>для: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05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62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Объединение  добровольцев с их подопечными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7992888" cy="36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691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Российская </a:t>
            </a:r>
            <a:r>
              <a:rPr lang="ru-RU" dirty="0"/>
              <a:t>Федерация, Ростовская область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г. Новошахтинск </a:t>
            </a:r>
          </a:p>
          <a:p>
            <a:endParaRPr lang="ru-RU" dirty="0"/>
          </a:p>
          <a:p>
            <a:r>
              <a:rPr lang="ru-RU" dirty="0"/>
              <a:t>Дата начала реализации проекта: </a:t>
            </a:r>
            <a:r>
              <a:rPr lang="ru-RU" dirty="0" smtClean="0"/>
              <a:t>01.03.2018</a:t>
            </a:r>
            <a:endParaRPr lang="ru-RU" dirty="0"/>
          </a:p>
          <a:p>
            <a:endParaRPr lang="ru-RU" dirty="0"/>
          </a:p>
          <a:p>
            <a:r>
              <a:rPr lang="ru-RU" dirty="0"/>
              <a:t>Дата окончания реализации проекта: </a:t>
            </a:r>
            <a:r>
              <a:rPr lang="ru-RU" dirty="0" smtClean="0"/>
              <a:t>01.10.2018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География проекта: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557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872208"/>
          </a:xfrm>
        </p:spPr>
        <p:txBody>
          <a:bodyPr>
            <a:normAutofit/>
          </a:bodyPr>
          <a:lstStyle/>
          <a:p>
            <a:r>
              <a:rPr lang="ru-RU" sz="1600" dirty="0"/>
              <a:t>Цель </a:t>
            </a:r>
            <a:r>
              <a:rPr lang="ru-RU" sz="1600" dirty="0" smtClean="0"/>
              <a:t>проекта: Создание </a:t>
            </a:r>
            <a:r>
              <a:rPr lang="ru-RU" sz="1600" dirty="0"/>
              <a:t>условий для адаптации детей - инвалидов в социум, организация комфортной социальной среды общения и обучения. Обучение добровольцев социальным, психологическим, педагогическим, юридическим навыкам оказания комплексной, адресной помощи детям – инвалидам, инвалидам, людям с ограниченными возможностями здоровья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99" y="2060575"/>
            <a:ext cx="7237640" cy="406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603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Проект имеет </a:t>
            </a:r>
            <a:r>
              <a:rPr lang="ru-RU" sz="2000" dirty="0"/>
              <a:t>ориентацию на обучение добровольцев, социальным, психологическим, педагогическим, юридическим навыкам оказания комплексной, адресной помощи детям – инвалидам, людям с ограниченными возможностями здоровья.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741682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491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Проект разработан для вовлечения молодежи в социально – полезную, общественно – значимую, добровольческую </a:t>
            </a:r>
            <a:r>
              <a:rPr lang="ru-RU" sz="2400" dirty="0" smtClean="0"/>
              <a:t>деятельность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920880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16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873</TotalTime>
  <Words>521</Words>
  <Application>Microsoft Office PowerPoint</Application>
  <PresentationFormat>Экран (4:3)</PresentationFormat>
  <Paragraphs>47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Волна</vt:lpstr>
      <vt:lpstr>Православная добровольческая школа «Дельфин» руководитель проекта протоиерей Роман Амплеев</vt:lpstr>
      <vt:lpstr>Проект реализован при гранатовой поддержке </vt:lpstr>
      <vt:lpstr>Миссия проекта </vt:lpstr>
      <vt:lpstr> Проект  разработан для: </vt:lpstr>
      <vt:lpstr>Объединение  добровольцев с их подопечными</vt:lpstr>
      <vt:lpstr>География проекта: </vt:lpstr>
      <vt:lpstr>Цель проекта: Создание условий для адаптации детей - инвалидов в социум, организация комфортной социальной среды общения и обучения. Обучение добровольцев социальным, психологическим, педагогическим, юридическим навыкам оказания комплексной, адресной помощи детям – инвалидам, инвалидам, людям с ограниченными возможностями здоровья</vt:lpstr>
      <vt:lpstr>Проект имеет ориентацию на обучение добровольцев, социальным, психологическим, педагогическим, юридическим навыкам оказания комплексной, адресной помощи детям – инвалидам, людям с ограниченными возможностями здоровья.</vt:lpstr>
      <vt:lpstr>Проект разработан для вовлечения молодежи в социально – полезную, общественно – значимую, добровольческую деятельность</vt:lpstr>
      <vt:lpstr>В формировании активной, православной, жизненной позиции молодого человека, понимания личной значимости в общественной жизни города, области страны</vt:lpstr>
      <vt:lpstr>В организации практической добровольческой помощи маломобильным детям – инвалидам и людям с ОВЗ </vt:lpstr>
      <vt:lpstr> В организации общения детей – инвалидов с добровольцами школы, создании позитивной, доброжелательной среды</vt:lpstr>
      <vt:lpstr>Организации совместных праздников, круглых столов, обучающих тренингов и семинаров, просветительских мероприятий выездных лагерей, экскурсий, паломнических поездок.</vt:lpstr>
      <vt:lpstr>Привлечение в качестве слушателей школы, детей – инвалидов, подростков находящихся на домашнем обучении и их социализация</vt:lpstr>
      <vt:lpstr> Благополучатели  проекта:     Дети - инвалиды 20 человек ( Обучение, социализация, неформальное общение со сверстниками, участие в городских и региональных мероприятиях конкурсах, акциях, участие в коллективных творческих делах, развитие чувства собственной значимости, ценности и соучастия в общественной жизни города</vt:lpstr>
      <vt:lpstr>Появление в городе постоянно действующих добровольческих групп для оказания комплексной, адресной помощи детям – инвалидам и другим  нуждающимся категориям граждан.</vt:lpstr>
      <vt:lpstr>Проект "Православная добровольческая школа "Дельфин", реализуется через организацию еженедельных, совместных занятий детей –инвалидов и добровольцев (всего за курс 72 часа)</vt:lpstr>
      <vt:lpstr> Студенты и молодежь, приобрели опыт социального служения через реализацию проекта, используют полученные теоретические знания профильных социальных и смежных профессий и в добровольческой деятельности</vt:lpstr>
      <vt:lpstr>Совместная благотворительная акция "От сердца к сердцу". Проведение добровольцами и детьми – инвалидами, подготовка и организация ,а так же участие в ней приведет к пониманию, что помощь и дела милосердия, могут приносить радость как благо получателю так и тому кто делает добро.</vt:lpstr>
      <vt:lpstr>Презентация PowerPoint</vt:lpstr>
      <vt:lpstr> Встречи с ветеранами из Новошахтинского дома  престарелых стали праздником  длявсех участников</vt:lpstr>
      <vt:lpstr>Презентация PowerPoint</vt:lpstr>
      <vt:lpstr>Презентация PowerPoint</vt:lpstr>
      <vt:lpstr>Совместная поездка на  Всероссийскую детскую ярмарку ремесел организованную РРДМОО «Содружество детей и молодежи Дона»</vt:lpstr>
      <vt:lpstr>Презентация PowerPoint</vt:lpstr>
      <vt:lpstr> Организация игровых площадок «Веселись с нами»</vt:lpstr>
      <vt:lpstr>Презентация PowerPoint</vt:lpstr>
      <vt:lpstr>Презентация PowerPoint</vt:lpstr>
      <vt:lpstr>Выпуск первой добровольческой группы</vt:lpstr>
      <vt:lpstr>Продукты проекта</vt:lpstr>
      <vt:lpstr> Участие в фестивале православной молодежи «Свежий ветер»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Православная добровольческая школа «Дельфины»</dc:title>
  <dc:creator>Администратор</dc:creator>
  <cp:lastModifiedBy>Александр</cp:lastModifiedBy>
  <cp:revision>20</cp:revision>
  <dcterms:created xsi:type="dcterms:W3CDTF">2018-03-01T07:12:41Z</dcterms:created>
  <dcterms:modified xsi:type="dcterms:W3CDTF">2018-10-03T07:03:23Z</dcterms:modified>
</cp:coreProperties>
</file>